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97" r:id="rId2"/>
    <p:sldId id="520" r:id="rId3"/>
    <p:sldId id="288" r:id="rId4"/>
    <p:sldId id="289" r:id="rId5"/>
    <p:sldId id="290" r:id="rId6"/>
    <p:sldId id="291" r:id="rId7"/>
    <p:sldId id="292" r:id="rId8"/>
    <p:sldId id="293" r:id="rId9"/>
    <p:sldId id="294" r:id="rId10"/>
    <p:sldId id="295" r:id="rId11"/>
    <p:sldId id="570" r:id="rId12"/>
    <p:sldId id="571" r:id="rId13"/>
    <p:sldId id="572" r:id="rId14"/>
    <p:sldId id="573" r:id="rId15"/>
    <p:sldId id="574" r:id="rId16"/>
    <p:sldId id="575" r:id="rId17"/>
    <p:sldId id="576" r:id="rId18"/>
    <p:sldId id="577" r:id="rId19"/>
    <p:sldId id="792" r:id="rId20"/>
    <p:sldId id="517" r:id="rId21"/>
    <p:sldId id="518" r:id="rId22"/>
  </p:sldIdLst>
  <p:sldSz cx="7772400" cy="10058400"/>
  <p:notesSz cx="7102475" cy="938847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8">
          <p15:clr>
            <a:srgbClr val="A4A3A4"/>
          </p15:clr>
        </p15:guide>
        <p15:guide id="2" pos="244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clrMode="gray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2E20C"/>
    <a:srgbClr val="8AF42E"/>
    <a:srgbClr val="94FF46"/>
    <a:srgbClr val="E269CA"/>
    <a:srgbClr val="8AE974"/>
    <a:srgbClr val="E379C4"/>
    <a:srgbClr val="E19258"/>
    <a:srgbClr val="BC70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488" autoAdjust="0"/>
    <p:restoredTop sz="99574" autoAdjust="0"/>
  </p:normalViewPr>
  <p:slideViewPr>
    <p:cSldViewPr snapToGrid="0" snapToObjects="1">
      <p:cViewPr varScale="1">
        <p:scale>
          <a:sx n="78" d="100"/>
          <a:sy n="78" d="100"/>
        </p:scale>
        <p:origin x="3030" y="114"/>
      </p:cViewPr>
      <p:guideLst>
        <p:guide orient="horz" pos="3168"/>
        <p:guide pos="244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930" y="3124624"/>
            <a:ext cx="6606540" cy="215603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65860" y="5699760"/>
            <a:ext cx="5440680" cy="25704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2/7/2021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5006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2/7/2021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5931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790281" y="591397"/>
            <a:ext cx="1485662" cy="1258697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0598" y="591397"/>
            <a:ext cx="4330144" cy="1258697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2/7/2021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24936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2/7/2021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21930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3966" y="6463454"/>
            <a:ext cx="6606540" cy="199771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3966" y="4263180"/>
            <a:ext cx="6606540" cy="22002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2/7/2021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5201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30597" y="3441277"/>
            <a:ext cx="2907903" cy="973709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368040" y="3441277"/>
            <a:ext cx="2907904" cy="973709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2/7/2021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09194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" y="402802"/>
            <a:ext cx="6995160" cy="16764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" y="2251499"/>
            <a:ext cx="3434160" cy="93831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8620" y="3189817"/>
            <a:ext cx="3434160" cy="57952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8272" y="2251499"/>
            <a:ext cx="3435509" cy="93831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48272" y="3189817"/>
            <a:ext cx="3435509" cy="57952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2/7/2021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62290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2/7/2021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5031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2/7/2021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87042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" y="400473"/>
            <a:ext cx="2557066" cy="170434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38792" y="400474"/>
            <a:ext cx="4344988" cy="858456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8620" y="2104814"/>
            <a:ext cx="2557066" cy="688022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2/7/2021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2878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3445" y="7040880"/>
            <a:ext cx="4663440" cy="83121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3445" y="898737"/>
            <a:ext cx="4663440" cy="603504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3445" y="7872096"/>
            <a:ext cx="4663440" cy="118046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2/7/2021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38094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8620" y="402802"/>
            <a:ext cx="6995160" cy="1676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" y="2346961"/>
            <a:ext cx="6995160" cy="66380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8620" y="9322647"/>
            <a:ext cx="181356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D5D923-524C-2843-97E8-A91DEBC79098}" type="datetimeFigureOut">
              <a:rPr lang="en-US" smtClean="0"/>
              <a:t>2/7/2021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55570" y="9322647"/>
            <a:ext cx="246126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570220" y="9322647"/>
            <a:ext cx="181356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0525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20.xml"/><Relationship Id="rId13" Type="http://schemas.openxmlformats.org/officeDocument/2006/relationships/tags" Target="../tags/tag25.xml"/><Relationship Id="rId18" Type="http://schemas.openxmlformats.org/officeDocument/2006/relationships/hyperlink" Target="https://blog.teacherspayteachers.com/digital-resources-for-the-paperless-google-classroom/?utm_source=TpT&amp;utm_medium=landing&amp;utm_campaign=teacher" TargetMode="External"/><Relationship Id="rId3" Type="http://schemas.openxmlformats.org/officeDocument/2006/relationships/tags" Target="../tags/tag15.xml"/><Relationship Id="rId21" Type="http://schemas.openxmlformats.org/officeDocument/2006/relationships/image" Target="../media/image20.png"/><Relationship Id="rId7" Type="http://schemas.openxmlformats.org/officeDocument/2006/relationships/tags" Target="../tags/tag19.xml"/><Relationship Id="rId12" Type="http://schemas.openxmlformats.org/officeDocument/2006/relationships/tags" Target="../tags/tag24.xml"/><Relationship Id="rId17" Type="http://schemas.openxmlformats.org/officeDocument/2006/relationships/image" Target="../media/image19.PNG"/><Relationship Id="rId2" Type="http://schemas.openxmlformats.org/officeDocument/2006/relationships/tags" Target="../tags/tag14.xml"/><Relationship Id="rId16" Type="http://schemas.openxmlformats.org/officeDocument/2006/relationships/slideLayout" Target="../slideLayouts/slideLayout1.xml"/><Relationship Id="rId20" Type="http://schemas.openxmlformats.org/officeDocument/2006/relationships/hyperlink" Target="https://docs.google.com/presentation/u/3/d/1sFUAy861IJaa3bhMdDtYbHq4fo0sR74Svjuj4nF9G5w/copy" TargetMode="External"/><Relationship Id="rId1" Type="http://schemas.openxmlformats.org/officeDocument/2006/relationships/tags" Target="../tags/tag13.xml"/><Relationship Id="rId6" Type="http://schemas.openxmlformats.org/officeDocument/2006/relationships/tags" Target="../tags/tag18.xml"/><Relationship Id="rId11" Type="http://schemas.openxmlformats.org/officeDocument/2006/relationships/tags" Target="../tags/tag23.xml"/><Relationship Id="rId5" Type="http://schemas.openxmlformats.org/officeDocument/2006/relationships/tags" Target="../tags/tag17.xml"/><Relationship Id="rId15" Type="http://schemas.openxmlformats.org/officeDocument/2006/relationships/tags" Target="../tags/tag27.xml"/><Relationship Id="rId10" Type="http://schemas.openxmlformats.org/officeDocument/2006/relationships/tags" Target="../tags/tag22.xml"/><Relationship Id="rId19" Type="http://schemas.openxmlformats.org/officeDocument/2006/relationships/hyperlink" Target="https://www.youtube.com/watch?v=rCNImsWUxZA" TargetMode="External"/><Relationship Id="rId4" Type="http://schemas.openxmlformats.org/officeDocument/2006/relationships/tags" Target="../tags/tag16.xml"/><Relationship Id="rId9" Type="http://schemas.openxmlformats.org/officeDocument/2006/relationships/tags" Target="../tags/tag21.xml"/><Relationship Id="rId14" Type="http://schemas.openxmlformats.org/officeDocument/2006/relationships/tags" Target="../tags/tag2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13" Type="http://schemas.openxmlformats.org/officeDocument/2006/relationships/tags" Target="../tags/tag40.xml"/><Relationship Id="rId18" Type="http://schemas.openxmlformats.org/officeDocument/2006/relationships/slideLayout" Target="../slideLayouts/slideLayout1.xml"/><Relationship Id="rId26" Type="http://schemas.openxmlformats.org/officeDocument/2006/relationships/image" Target="../media/image24.png"/><Relationship Id="rId39" Type="http://schemas.openxmlformats.org/officeDocument/2006/relationships/hyperlink" Target="https://www.teacherspayteachers.com/Product/Social-Emotional-Learning-Curriculum-BUNDLE-6352263" TargetMode="External"/><Relationship Id="rId3" Type="http://schemas.openxmlformats.org/officeDocument/2006/relationships/tags" Target="../tags/tag30.xml"/><Relationship Id="rId21" Type="http://schemas.openxmlformats.org/officeDocument/2006/relationships/image" Target="../media/image22.png"/><Relationship Id="rId34" Type="http://schemas.openxmlformats.org/officeDocument/2006/relationships/hyperlink" Target="http://heartandmindteaching.com/" TargetMode="External"/><Relationship Id="rId42" Type="http://schemas.openxmlformats.org/officeDocument/2006/relationships/image" Target="../media/image30.png"/><Relationship Id="rId7" Type="http://schemas.openxmlformats.org/officeDocument/2006/relationships/tags" Target="../tags/tag34.xml"/><Relationship Id="rId12" Type="http://schemas.openxmlformats.org/officeDocument/2006/relationships/tags" Target="../tags/tag39.xml"/><Relationship Id="rId17" Type="http://schemas.openxmlformats.org/officeDocument/2006/relationships/tags" Target="../tags/tag44.xml"/><Relationship Id="rId25" Type="http://schemas.openxmlformats.org/officeDocument/2006/relationships/hyperlink" Target="https://www.teacherspayteachers.com/Store/Heart-And-Mind-Teaching" TargetMode="External"/><Relationship Id="rId33" Type="http://schemas.microsoft.com/office/2007/relationships/hdphoto" Target="../media/hdphoto4.wdp"/><Relationship Id="rId38" Type="http://schemas.openxmlformats.org/officeDocument/2006/relationships/image" Target="../media/image28.png"/><Relationship Id="rId46" Type="http://schemas.openxmlformats.org/officeDocument/2006/relationships/image" Target="../media/image32.png"/><Relationship Id="rId2" Type="http://schemas.openxmlformats.org/officeDocument/2006/relationships/tags" Target="../tags/tag29.xml"/><Relationship Id="rId16" Type="http://schemas.openxmlformats.org/officeDocument/2006/relationships/tags" Target="../tags/tag43.xml"/><Relationship Id="rId20" Type="http://schemas.openxmlformats.org/officeDocument/2006/relationships/hyperlink" Target="https://www.teacherspayteachers.com/Sellers-Im-Following/Add/Heart-And-Mind-Teaching" TargetMode="External"/><Relationship Id="rId29" Type="http://schemas.openxmlformats.org/officeDocument/2006/relationships/image" Target="../media/image25.png"/><Relationship Id="rId41" Type="http://schemas.openxmlformats.org/officeDocument/2006/relationships/hyperlink" Target="https://www.teacherspayteachers.com/Product/Get-rid-of-the-Automatic-Negative-Thoughts-Google-Classroom-Distance-Learning-4120492" TargetMode="Externa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11" Type="http://schemas.openxmlformats.org/officeDocument/2006/relationships/tags" Target="../tags/tag38.xml"/><Relationship Id="rId24" Type="http://schemas.microsoft.com/office/2007/relationships/hdphoto" Target="../media/hdphoto1.wdp"/><Relationship Id="rId32" Type="http://schemas.openxmlformats.org/officeDocument/2006/relationships/image" Target="../media/image26.png"/><Relationship Id="rId37" Type="http://schemas.openxmlformats.org/officeDocument/2006/relationships/hyperlink" Target="https://www.teacherspayteachers.com/Product/My-Emotions-Monster-Bundle-4962708" TargetMode="External"/><Relationship Id="rId40" Type="http://schemas.openxmlformats.org/officeDocument/2006/relationships/image" Target="../media/image29.png"/><Relationship Id="rId45" Type="http://schemas.openxmlformats.org/officeDocument/2006/relationships/hyperlink" Target="https://www.teacherspayteachers.com/Product/Divorce-Small-Group-Counseling-Curriculum-3425107" TargetMode="External"/><Relationship Id="rId5" Type="http://schemas.openxmlformats.org/officeDocument/2006/relationships/tags" Target="../tags/tag32.xml"/><Relationship Id="rId15" Type="http://schemas.openxmlformats.org/officeDocument/2006/relationships/tags" Target="../tags/tag42.xml"/><Relationship Id="rId23" Type="http://schemas.openxmlformats.org/officeDocument/2006/relationships/image" Target="../media/image23.png"/><Relationship Id="rId28" Type="http://schemas.openxmlformats.org/officeDocument/2006/relationships/hyperlink" Target="https://www.instagram.com/heartandmindteaching/" TargetMode="External"/><Relationship Id="rId36" Type="http://schemas.microsoft.com/office/2007/relationships/hdphoto" Target="../media/hdphoto5.wdp"/><Relationship Id="rId10" Type="http://schemas.openxmlformats.org/officeDocument/2006/relationships/tags" Target="../tags/tag37.xml"/><Relationship Id="rId19" Type="http://schemas.openxmlformats.org/officeDocument/2006/relationships/image" Target="../media/image21.PNG"/><Relationship Id="rId31" Type="http://schemas.openxmlformats.org/officeDocument/2006/relationships/hyperlink" Target="https://www.facebook.com/HeartandMindTeaching/" TargetMode="External"/><Relationship Id="rId44" Type="http://schemas.openxmlformats.org/officeDocument/2006/relationships/image" Target="../media/image31.png"/><Relationship Id="rId4" Type="http://schemas.openxmlformats.org/officeDocument/2006/relationships/tags" Target="../tags/tag31.xml"/><Relationship Id="rId9" Type="http://schemas.openxmlformats.org/officeDocument/2006/relationships/tags" Target="../tags/tag36.xml"/><Relationship Id="rId14" Type="http://schemas.openxmlformats.org/officeDocument/2006/relationships/tags" Target="../tags/tag41.xml"/><Relationship Id="rId22" Type="http://schemas.openxmlformats.org/officeDocument/2006/relationships/hyperlink" Target="http://www.pinterest.com/HeartMindTeach" TargetMode="External"/><Relationship Id="rId27" Type="http://schemas.microsoft.com/office/2007/relationships/hdphoto" Target="../media/hdphoto2.wdp"/><Relationship Id="rId30" Type="http://schemas.microsoft.com/office/2007/relationships/hdphoto" Target="../media/hdphoto3.wdp"/><Relationship Id="rId35" Type="http://schemas.openxmlformats.org/officeDocument/2006/relationships/image" Target="../media/image27.png"/><Relationship Id="rId43" Type="http://schemas.openxmlformats.org/officeDocument/2006/relationships/hyperlink" Target="https://www.teacherspayteachers.com/Product/Flip-the-Negative-Thought-Flop-for-Google-Classroom-Distance-Learning-5189710" TargetMode="Externa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52.xml"/><Relationship Id="rId13" Type="http://schemas.openxmlformats.org/officeDocument/2006/relationships/tags" Target="../tags/tag57.xml"/><Relationship Id="rId18" Type="http://schemas.openxmlformats.org/officeDocument/2006/relationships/hyperlink" Target="https://www.teacherspayteachers.com/Store/Graphics-From-The-Pond" TargetMode="External"/><Relationship Id="rId26" Type="http://schemas.openxmlformats.org/officeDocument/2006/relationships/hyperlink" Target="https://www.teacherspayteachers.com/Store/Gayle-Mcglauflin" TargetMode="External"/><Relationship Id="rId39" Type="http://schemas.openxmlformats.org/officeDocument/2006/relationships/hyperlink" Target="https://www.teacherspayteachers.com/Store/I-Teach-Whats-Your-Superpower-Megan-Favre" TargetMode="External"/><Relationship Id="rId3" Type="http://schemas.openxmlformats.org/officeDocument/2006/relationships/tags" Target="../tags/tag47.xml"/><Relationship Id="rId21" Type="http://schemas.openxmlformats.org/officeDocument/2006/relationships/image" Target="../media/image36.jpg"/><Relationship Id="rId34" Type="http://schemas.openxmlformats.org/officeDocument/2006/relationships/image" Target="../media/image42.png"/><Relationship Id="rId7" Type="http://schemas.openxmlformats.org/officeDocument/2006/relationships/tags" Target="../tags/tag51.xml"/><Relationship Id="rId12" Type="http://schemas.openxmlformats.org/officeDocument/2006/relationships/tags" Target="../tags/tag56.xml"/><Relationship Id="rId17" Type="http://schemas.openxmlformats.org/officeDocument/2006/relationships/image" Target="../media/image34.jpg"/><Relationship Id="rId25" Type="http://schemas.openxmlformats.org/officeDocument/2006/relationships/image" Target="../media/image38.png"/><Relationship Id="rId33" Type="http://schemas.openxmlformats.org/officeDocument/2006/relationships/hyperlink" Target="https://www.teacherspayteachers.com/Store/Krista-Wallden" TargetMode="External"/><Relationship Id="rId38" Type="http://schemas.openxmlformats.org/officeDocument/2006/relationships/image" Target="../media/image44.png"/><Relationship Id="rId2" Type="http://schemas.openxmlformats.org/officeDocument/2006/relationships/tags" Target="../tags/tag46.xml"/><Relationship Id="rId16" Type="http://schemas.openxmlformats.org/officeDocument/2006/relationships/hyperlink" Target="https://www.teacherspayteachers.com/Store/A-Primary-Kind-Of-Life" TargetMode="External"/><Relationship Id="rId20" Type="http://schemas.openxmlformats.org/officeDocument/2006/relationships/hyperlink" Target="https://www.teacherspayteachers.com/Store/Kaitlynn-Albani" TargetMode="External"/><Relationship Id="rId29" Type="http://schemas.openxmlformats.org/officeDocument/2006/relationships/hyperlink" Target="https://www.teacherspayteachers.com/Store/Rebeccab-Designs" TargetMode="External"/><Relationship Id="rId1" Type="http://schemas.openxmlformats.org/officeDocument/2006/relationships/tags" Target="../tags/tag45.xml"/><Relationship Id="rId6" Type="http://schemas.openxmlformats.org/officeDocument/2006/relationships/tags" Target="../tags/tag50.xml"/><Relationship Id="rId11" Type="http://schemas.openxmlformats.org/officeDocument/2006/relationships/tags" Target="../tags/tag55.xml"/><Relationship Id="rId24" Type="http://schemas.openxmlformats.org/officeDocument/2006/relationships/hyperlink" Target="https://www.teacherspayteachers.com/Store/Kimberly-Geswein-Fonts" TargetMode="External"/><Relationship Id="rId32" Type="http://schemas.openxmlformats.org/officeDocument/2006/relationships/image" Target="../media/image41.png"/><Relationship Id="rId37" Type="http://schemas.openxmlformats.org/officeDocument/2006/relationships/hyperlink" Target="https://www.teacherspayteachers.com/Store/Lovin-Lit" TargetMode="External"/><Relationship Id="rId40" Type="http://schemas.openxmlformats.org/officeDocument/2006/relationships/image" Target="../media/image45.jpg"/><Relationship Id="rId5" Type="http://schemas.openxmlformats.org/officeDocument/2006/relationships/tags" Target="../tags/tag49.xml"/><Relationship Id="rId15" Type="http://schemas.openxmlformats.org/officeDocument/2006/relationships/image" Target="../media/image33.PNG"/><Relationship Id="rId23" Type="http://schemas.openxmlformats.org/officeDocument/2006/relationships/image" Target="../media/image37.jpg"/><Relationship Id="rId28" Type="http://schemas.openxmlformats.org/officeDocument/2006/relationships/image" Target="../media/image39.jpg"/><Relationship Id="rId36" Type="http://schemas.openxmlformats.org/officeDocument/2006/relationships/image" Target="../media/image43.png"/><Relationship Id="rId10" Type="http://schemas.openxmlformats.org/officeDocument/2006/relationships/tags" Target="../tags/tag54.xml"/><Relationship Id="rId19" Type="http://schemas.openxmlformats.org/officeDocument/2006/relationships/image" Target="../media/image35.jpg"/><Relationship Id="rId31" Type="http://schemas.openxmlformats.org/officeDocument/2006/relationships/hyperlink" Target="https://www.teacherspayteachers.com/Store/Golly-Miss-Mollie" TargetMode="External"/><Relationship Id="rId4" Type="http://schemas.openxmlformats.org/officeDocument/2006/relationships/tags" Target="../tags/tag48.xml"/><Relationship Id="rId9" Type="http://schemas.openxmlformats.org/officeDocument/2006/relationships/tags" Target="../tags/tag53.xml"/><Relationship Id="rId14" Type="http://schemas.openxmlformats.org/officeDocument/2006/relationships/slideLayout" Target="../slideLayouts/slideLayout1.xml"/><Relationship Id="rId22" Type="http://schemas.openxmlformats.org/officeDocument/2006/relationships/hyperlink" Target="https://www.teacherspayteachers.com/Store/A-Little-Peace-Of-Africa" TargetMode="External"/><Relationship Id="rId27" Type="http://schemas.openxmlformats.org/officeDocument/2006/relationships/hyperlink" Target="https://www.teacherspayteachers.com/Store/Amy-Groesbeck" TargetMode="External"/><Relationship Id="rId30" Type="http://schemas.openxmlformats.org/officeDocument/2006/relationships/image" Target="../media/image40.jpg"/><Relationship Id="rId35" Type="http://schemas.openxmlformats.org/officeDocument/2006/relationships/hyperlink" Target="https://www.teacherspayteachers.com/Store/Educlips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569118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12069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>
            <a:extLst>
              <a:ext uri="{FF2B5EF4-FFF2-40B4-BE49-F238E27FC236}">
                <a16:creationId xmlns:a16="http://schemas.microsoft.com/office/drawing/2014/main" id="{1C1FF94A-552F-4AA5-9B9C-C5FA47D0F603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 rot="21304201">
            <a:off x="3554893" y="6545196"/>
            <a:ext cx="42804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Type here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A7149D9-9EA7-4A72-9B57-534F6B6A89E2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 rot="273864">
            <a:off x="3444763" y="8360496"/>
            <a:ext cx="42804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9407486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E327B6B2-106A-4090-B5E7-5E0FF2B372B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827912" y="1256050"/>
            <a:ext cx="304282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22858299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C19A9B9C-552D-4143-AA04-9985A41FE573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827912" y="1256050"/>
            <a:ext cx="304282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31711961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7723A843-0FD9-470D-999D-17A1BDDDB996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060099" y="1198668"/>
            <a:ext cx="304282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25297831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id="{96C5D822-91F2-487F-8681-B63DDF60B4B5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827912" y="1256050"/>
            <a:ext cx="304282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26794010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5446045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4032293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685214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1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>
            <a:extLst>
              <a:ext uri="{FF2B5EF4-FFF2-40B4-BE49-F238E27FC236}">
                <a16:creationId xmlns:a16="http://schemas.microsoft.com/office/drawing/2014/main" id="{33013924-C698-424A-B081-DC05F11A8B1A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39148" y="959562"/>
            <a:ext cx="73984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PLHappyDance" panose="02000603000000000000" pitchFamily="2" charset="0"/>
                <a:ea typeface="APLHappyDance" panose="02000603000000000000" pitchFamily="2" charset="0"/>
              </a:rPr>
              <a:t>Your resource comes with a digital version for use in Google Slides via Google Classroom. Follow these steps to upload your resource.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5FC7618-2A96-429D-A139-60466A3F32BB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-1401447" y="2170430"/>
            <a:ext cx="62298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PLHappyDance" panose="02000603000000000000" pitchFamily="2" charset="0"/>
                <a:ea typeface="APLHappyDance" panose="02000603000000000000" pitchFamily="2" charset="0"/>
              </a:rPr>
              <a:t>Click here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46B1544-72FE-41BB-9C09-FCF5F8F044EC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099752" y="2730753"/>
            <a:ext cx="358437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dirty="0">
                <a:latin typeface="APLHappyDance" panose="02000603000000000000" pitchFamily="2" charset="0"/>
                <a:ea typeface="APLHappyDance" panose="02000603000000000000" pitchFamily="2" charset="0"/>
              </a:rPr>
              <a:t>You will be prompted to make a copy of the resource. Click on the blue box that says “Make a copy” and the resource will go directly into your Google drive.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F52F7C1D-3DC7-4C02-AA30-E3FF6B333A48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1062467" y="4669931"/>
            <a:ext cx="669747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dirty="0">
                <a:latin typeface="APLHappyDance" panose="02000603000000000000" pitchFamily="2" charset="0"/>
                <a:ea typeface="APLHappyDance" panose="02000603000000000000" pitchFamily="2" charset="0"/>
              </a:rPr>
              <a:t>Go to your Google Drive and locate the copy of the file. You can rename the file at this point or add/delete slides.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9D91C9D7-F00B-4C49-B193-18A1E7243DAB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056325" y="5400751"/>
            <a:ext cx="671607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APLHappyDance" panose="02000603000000000000" pitchFamily="2" charset="0"/>
                <a:ea typeface="APLHappyDance" panose="02000603000000000000" pitchFamily="2" charset="0"/>
              </a:rPr>
              <a:t>Next, go to your Google Classroom and add an assignment. Select the Google Drive Symbol and select the resource you want to assign.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C75A6622-D256-4D8B-A4D2-0C2AA91B9EC1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553926" y="7182395"/>
            <a:ext cx="70374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66"/>
                </a:solidFill>
                <a:latin typeface="APLHappyDance" panose="02000603000000000000" pitchFamily="2" charset="0"/>
                <a:ea typeface="APLHappyDance" panose="02000603000000000000" pitchFamily="2" charset="0"/>
              </a:rPr>
              <a:t>YOU HAVE TO MAKE A COPY FOR EACH STUDENT! </a:t>
            </a:r>
            <a:r>
              <a:rPr lang="en-US" sz="2400" dirty="0">
                <a:solidFill>
                  <a:srgbClr val="FF0066"/>
                </a:solidFill>
                <a:latin typeface="APLHappyDance" panose="02000603000000000000" pitchFamily="2" charset="0"/>
                <a:ea typeface="APLHappyDance" panose="02000603000000000000" pitchFamily="2" charset="0"/>
              </a:rPr>
              <a:t>	 </a:t>
            </a:r>
            <a:r>
              <a:rPr lang="en-US" sz="2100" dirty="0">
                <a:latin typeface="APLHappyDance" panose="02000603000000000000" pitchFamily="2" charset="0"/>
                <a:ea typeface="APLHappyDance" panose="02000603000000000000" pitchFamily="2" charset="0"/>
              </a:rPr>
              <a:t>Otherwise they will all be editing the same file.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EAB1A90C-39FE-483E-B2C3-2109658302ED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337066" y="2038347"/>
            <a:ext cx="6800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rgbClr val="5893F3"/>
                </a:solidFill>
                <a:latin typeface="AGRestingTeacherFaceSolid" panose="02000603000000000000" pitchFamily="2" charset="0"/>
                <a:ea typeface="AGRestingTeacherFaceSolid" panose="02000603000000000000" pitchFamily="2" charset="0"/>
              </a:rPr>
              <a:t>1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63F27DDF-9E43-4B8C-96C6-EB5A407AB0F5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331421" y="2666776"/>
            <a:ext cx="6800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rgbClr val="EA4335"/>
                </a:solidFill>
                <a:latin typeface="AGRestingTeacherFaceSolid" panose="02000603000000000000" pitchFamily="2" charset="0"/>
                <a:ea typeface="AGRestingTeacherFaceSolid" panose="02000603000000000000" pitchFamily="2" charset="0"/>
              </a:rPr>
              <a:t>2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75D5E722-A1DD-4C3C-B091-894C47A93D97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318351" y="4598657"/>
            <a:ext cx="6800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rgbClr val="FDBD05"/>
                </a:solidFill>
                <a:latin typeface="AGRestingTeacherFaceSolid" panose="02000603000000000000" pitchFamily="2" charset="0"/>
                <a:ea typeface="AGRestingTeacherFaceSolid" panose="02000603000000000000" pitchFamily="2" charset="0"/>
              </a:rPr>
              <a:t>3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B82B0A53-AE3E-4818-AE5F-99F5C063E7EF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330814" y="5391425"/>
            <a:ext cx="66703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rgbClr val="5893F3"/>
                </a:solidFill>
                <a:latin typeface="AGRestingTeacherFaceSolid" panose="02000603000000000000" pitchFamily="2" charset="0"/>
                <a:ea typeface="AGRestingTeacherFaceSolid" panose="02000603000000000000" pitchFamily="2" charset="0"/>
              </a:rPr>
              <a:t>4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334616A7-D150-4535-A461-52FC6AD48299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354713" y="6186888"/>
            <a:ext cx="6800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rgbClr val="34A853"/>
                </a:solidFill>
                <a:latin typeface="AGRestingTeacherFaceSolid" panose="02000603000000000000" pitchFamily="2" charset="0"/>
                <a:ea typeface="AGRestingTeacherFaceSolid" panose="02000603000000000000" pitchFamily="2" charset="0"/>
              </a:rPr>
              <a:t>5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0C49E192-EBD6-4AF7-B53B-8109F766A2E7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1541638" y="8741327"/>
            <a:ext cx="68468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u="sng" dirty="0">
                <a:latin typeface="APLHappyDance" panose="02000603000000000000" pitchFamily="2" charset="0"/>
                <a:ea typeface="APLHappyDance" panose="02000603000000000000" pitchFamily="2" charset="0"/>
              </a:rPr>
              <a:t>Helpful links for using Google Classroom:</a:t>
            </a:r>
          </a:p>
        </p:txBody>
      </p:sp>
      <p:sp>
        <p:nvSpPr>
          <p:cNvPr id="55" name="TextBox 54">
            <a:hlinkClick r:id="rId18"/>
            <a:extLst>
              <a:ext uri="{FF2B5EF4-FFF2-40B4-BE49-F238E27FC236}">
                <a16:creationId xmlns:a16="http://schemas.microsoft.com/office/drawing/2014/main" id="{F00B8E08-C52D-40F2-A9A4-800034F15737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1099752" y="9058097"/>
            <a:ext cx="68468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u="sng" dirty="0">
                <a:latin typeface="APLHappyDance" panose="02000603000000000000" pitchFamily="2" charset="0"/>
                <a:ea typeface="APLHappyDance" panose="02000603000000000000" pitchFamily="2" charset="0"/>
                <a:hlinkClick r:id="rId18"/>
              </a:rPr>
              <a:t>Teacher Tips for using Google Classroom (TPT blog)</a:t>
            </a:r>
            <a:endParaRPr lang="en-US" sz="2000" u="sng" dirty="0">
              <a:latin typeface="APLHappyDance" panose="02000603000000000000" pitchFamily="2" charset="0"/>
              <a:ea typeface="APLHappyDance" panose="02000603000000000000" pitchFamily="2" charset="0"/>
            </a:endParaRPr>
          </a:p>
        </p:txBody>
      </p:sp>
      <p:sp>
        <p:nvSpPr>
          <p:cNvPr id="56" name="TextBox 55">
            <a:hlinkClick r:id="rId18"/>
            <a:extLst>
              <a:ext uri="{FF2B5EF4-FFF2-40B4-BE49-F238E27FC236}">
                <a16:creationId xmlns:a16="http://schemas.microsoft.com/office/drawing/2014/main" id="{E4731F05-0E9A-4CD7-8442-35C0D1888F3C}"/>
              </a:ext>
            </a:extLst>
          </p:cNvPr>
          <p:cNvSpPr txBox="1"/>
          <p:nvPr>
            <p:custDataLst>
              <p:tags r:id="rId14"/>
            </p:custDataLst>
          </p:nvPr>
        </p:nvSpPr>
        <p:spPr>
          <a:xfrm>
            <a:off x="1099752" y="9421613"/>
            <a:ext cx="68468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u="sng" dirty="0">
                <a:latin typeface="APLHappyDance" panose="02000603000000000000" pitchFamily="2" charset="0"/>
                <a:ea typeface="APLHappyDance" panose="02000603000000000000" pitchFamily="2" charset="0"/>
                <a:hlinkClick r:id="rId19"/>
              </a:rPr>
              <a:t>Getting Started with Google Classroom (</a:t>
            </a:r>
            <a:r>
              <a:rPr lang="en-US" sz="2000" u="sng" dirty="0" err="1">
                <a:latin typeface="APLHappyDance" panose="02000603000000000000" pitchFamily="2" charset="0"/>
                <a:ea typeface="APLHappyDance" panose="02000603000000000000" pitchFamily="2" charset="0"/>
                <a:hlinkClick r:id="rId19"/>
              </a:rPr>
              <a:t>youtube</a:t>
            </a:r>
            <a:r>
              <a:rPr lang="en-US" sz="2000" u="sng" dirty="0">
                <a:latin typeface="APLHappyDance" panose="02000603000000000000" pitchFamily="2" charset="0"/>
                <a:ea typeface="APLHappyDance" panose="02000603000000000000" pitchFamily="2" charset="0"/>
                <a:hlinkClick r:id="rId19"/>
              </a:rPr>
              <a:t> video)</a:t>
            </a:r>
            <a:endParaRPr lang="en-US" sz="2000" u="sng" dirty="0">
              <a:latin typeface="APLHappyDance" panose="02000603000000000000" pitchFamily="2" charset="0"/>
              <a:ea typeface="APLHappyDance" panose="02000603000000000000" pitchFamily="2" charset="0"/>
            </a:endParaRPr>
          </a:p>
        </p:txBody>
      </p:sp>
      <p:pic>
        <p:nvPicPr>
          <p:cNvPr id="8" name="Picture 7" descr="A picture containing text&#10;&#10;Description automatically generated">
            <a:hlinkClick r:id="rId20"/>
            <a:extLst>
              <a:ext uri="{FF2B5EF4-FFF2-40B4-BE49-F238E27FC236}">
                <a16:creationId xmlns:a16="http://schemas.microsoft.com/office/drawing/2014/main" id="{AF4F4DC1-3883-4371-9F3A-742C20C10BDD}"/>
              </a:ext>
            </a:extLst>
          </p:cNvPr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21"/>
          <a:stretch>
            <a:fillRect/>
          </a:stretch>
        </p:blipFill>
        <p:spPr>
          <a:xfrm>
            <a:off x="3166411" y="2055740"/>
            <a:ext cx="4371211" cy="847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32286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093814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1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>
            <a:hlinkClick r:id="rId20"/>
            <a:extLst>
              <a:ext uri="{FF2B5EF4-FFF2-40B4-BE49-F238E27FC236}">
                <a16:creationId xmlns:a16="http://schemas.microsoft.com/office/drawing/2014/main" id="{D6CFF0CB-3D4B-4C5F-9320-C9B8A2C04FEE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1"/>
          <a:srcRect/>
          <a:stretch/>
        </p:blipFill>
        <p:spPr>
          <a:xfrm>
            <a:off x="111458" y="133996"/>
            <a:ext cx="2366548" cy="2445845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33013924-C698-424A-B081-DC05F11A8B1A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365429" y="538976"/>
            <a:ext cx="525651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PLHappyDance" panose="02000603000000000000" pitchFamily="2" charset="0"/>
                <a:ea typeface="APLHappyDance" panose="02000603000000000000" pitchFamily="2" charset="0"/>
              </a:rPr>
              <a:t>Hi there! I’m Ashley- a School Counselor, curriculum developer, blogger, and mama to two young boys. I have a passion for creating fun and engaging resources for Counseling and Social Emotional Learning. </a:t>
            </a:r>
          </a:p>
        </p:txBody>
      </p:sp>
      <p:pic>
        <p:nvPicPr>
          <p:cNvPr id="26" name="Picture 25">
            <a:hlinkClick r:id="rId22"/>
            <a:extLst>
              <a:ext uri="{FF2B5EF4-FFF2-40B4-BE49-F238E27FC236}">
                <a16:creationId xmlns:a16="http://schemas.microsoft.com/office/drawing/2014/main" id="{3590EF11-652D-4452-B525-E3D949C6A900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3">
            <a:clrChange>
              <a:clrFrom>
                <a:srgbClr val="37C6F4"/>
              </a:clrFrom>
              <a:clrTo>
                <a:srgbClr val="37C6F4">
                  <a:alpha val="0"/>
                </a:srgbClr>
              </a:clrTo>
            </a:clrChange>
            <a:biLevel thresh="75000"/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sharpenSoften amount="-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552145" y="2205587"/>
            <a:ext cx="868873" cy="868873"/>
          </a:xfrm>
          <a:prstGeom prst="rect">
            <a:avLst/>
          </a:prstGeom>
          <a:effectLst>
            <a:glow rad="38100">
              <a:srgbClr val="55BC99"/>
            </a:glow>
            <a:outerShdw blurRad="50800" dist="50800" dir="5400000" algn="ctr" rotWithShape="0">
              <a:schemeClr val="tx1"/>
            </a:outerShdw>
          </a:effectLst>
        </p:spPr>
      </p:pic>
      <p:pic>
        <p:nvPicPr>
          <p:cNvPr id="37" name="Picture 36">
            <a:hlinkClick r:id="rId25"/>
            <a:extLst>
              <a:ext uri="{FF2B5EF4-FFF2-40B4-BE49-F238E27FC236}">
                <a16:creationId xmlns:a16="http://schemas.microsoft.com/office/drawing/2014/main" id="{9DDBAC34-FBEC-4D18-B277-524F0CB8328C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6">
            <a:clrChange>
              <a:clrFrom>
                <a:srgbClr val="37C6F4"/>
              </a:clrFrom>
              <a:clrTo>
                <a:srgbClr val="37C6F4">
                  <a:alpha val="0"/>
                </a:srgbClr>
              </a:clrTo>
            </a:clrChange>
            <a:biLevel thresh="75000"/>
            <a:extLst>
              <a:ext uri="{BEBA8EAE-BF5A-486C-A8C5-ECC9F3942E4B}">
                <a14:imgProps xmlns:a14="http://schemas.microsoft.com/office/drawing/2010/main">
                  <a14:imgLayer r:embed="rId27">
                    <a14:imgEffect>
                      <a14:sharpenSoften amount="-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599325" y="2208504"/>
            <a:ext cx="866783" cy="866783"/>
          </a:xfrm>
          <a:prstGeom prst="rect">
            <a:avLst/>
          </a:prstGeom>
          <a:effectLst>
            <a:glow rad="38100">
              <a:srgbClr val="FF027D"/>
            </a:glow>
            <a:outerShdw blurRad="50800" dist="50800" dir="5400000" algn="ctr" rotWithShape="0">
              <a:schemeClr val="tx1"/>
            </a:outerShdw>
          </a:effectLst>
        </p:spPr>
      </p:pic>
      <p:pic>
        <p:nvPicPr>
          <p:cNvPr id="41" name="Picture 40">
            <a:hlinkClick r:id="rId28"/>
            <a:extLst>
              <a:ext uri="{FF2B5EF4-FFF2-40B4-BE49-F238E27FC236}">
                <a16:creationId xmlns:a16="http://schemas.microsoft.com/office/drawing/2014/main" id="{27A9911F-19A4-4ED0-9A4C-D1B1D1E4E076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9">
            <a:clrChange>
              <a:clrFrom>
                <a:srgbClr val="37C6F4"/>
              </a:clrFrom>
              <a:clrTo>
                <a:srgbClr val="37C6F4">
                  <a:alpha val="0"/>
                </a:srgbClr>
              </a:clrTo>
            </a:clrChange>
            <a:biLevel thresh="75000"/>
            <a:extLst>
              <a:ext uri="{BEBA8EAE-BF5A-486C-A8C5-ECC9F3942E4B}">
                <a14:imgProps xmlns:a14="http://schemas.microsoft.com/office/drawing/2010/main">
                  <a14:imgLayer r:embed="rId30">
                    <a14:imgEffect>
                      <a14:sharpenSoften amount="-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615400" y="2201715"/>
            <a:ext cx="897888" cy="897888"/>
          </a:xfrm>
          <a:prstGeom prst="rect">
            <a:avLst/>
          </a:prstGeom>
          <a:effectLst>
            <a:glow rad="38100">
              <a:srgbClr val="8E26A8"/>
            </a:glow>
            <a:outerShdw blurRad="50800" dist="50800" dir="5400000" algn="ctr" rotWithShape="0">
              <a:schemeClr val="tx1"/>
            </a:outerShdw>
          </a:effectLst>
        </p:spPr>
      </p:pic>
      <p:pic>
        <p:nvPicPr>
          <p:cNvPr id="44" name="Picture 43" descr="A picture containing object&#10;&#10;Description automatically generated">
            <a:hlinkClick r:id="rId31"/>
            <a:extLst>
              <a:ext uri="{FF2B5EF4-FFF2-40B4-BE49-F238E27FC236}">
                <a16:creationId xmlns:a16="http://schemas.microsoft.com/office/drawing/2014/main" id="{F0D4FDAA-5F05-45C2-BA64-083652FF2895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2">
            <a:clrChange>
              <a:clrFrom>
                <a:srgbClr val="37C6F4"/>
              </a:clrFrom>
              <a:clrTo>
                <a:srgbClr val="37C6F4">
                  <a:alpha val="0"/>
                </a:srgbClr>
              </a:clrTo>
            </a:clrChange>
            <a:biLevel thresh="75000"/>
            <a:extLst>
              <a:ext uri="{BEBA8EAE-BF5A-486C-A8C5-ECC9F3942E4B}">
                <a14:imgProps xmlns:a14="http://schemas.microsoft.com/office/drawing/2010/main">
                  <a14:imgLayer r:embed="rId33">
                    <a14:imgEffect>
                      <a14:sharpenSoften amount="-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598437" y="2192248"/>
            <a:ext cx="897888" cy="897888"/>
          </a:xfrm>
          <a:prstGeom prst="rect">
            <a:avLst/>
          </a:prstGeom>
          <a:effectLst>
            <a:glow rad="50800">
              <a:srgbClr val="00B0F0"/>
            </a:glow>
            <a:outerShdw blurRad="50800" dist="50800" dir="5400000" algn="ctr" rotWithShape="0">
              <a:schemeClr val="tx1"/>
            </a:outerShdw>
          </a:effectLst>
        </p:spPr>
      </p:pic>
      <p:pic>
        <p:nvPicPr>
          <p:cNvPr id="46" name="Picture 45">
            <a:hlinkClick r:id="rId34"/>
            <a:extLst>
              <a:ext uri="{FF2B5EF4-FFF2-40B4-BE49-F238E27FC236}">
                <a16:creationId xmlns:a16="http://schemas.microsoft.com/office/drawing/2014/main" id="{2A682B00-8789-438B-8632-72A6AB4880F4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35">
            <a:clrChange>
              <a:clrFrom>
                <a:srgbClr val="37C6F4"/>
              </a:clrFrom>
              <a:clrTo>
                <a:srgbClr val="37C6F4">
                  <a:alpha val="0"/>
                </a:srgbClr>
              </a:clrTo>
            </a:clrChange>
            <a:biLevel thresh="75000"/>
            <a:extLst>
              <a:ext uri="{BEBA8EAE-BF5A-486C-A8C5-ECC9F3942E4B}">
                <a14:imgProps xmlns:a14="http://schemas.microsoft.com/office/drawing/2010/main">
                  <a14:imgLayer r:embed="rId36">
                    <a14:imgEffect>
                      <a14:sharpenSoften amount="-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85997" y="2180865"/>
            <a:ext cx="903439" cy="903439"/>
          </a:xfrm>
          <a:prstGeom prst="rect">
            <a:avLst/>
          </a:prstGeom>
          <a:effectLst>
            <a:glow rad="50800">
              <a:srgbClr val="79D334"/>
            </a:glow>
            <a:outerShdw blurRad="50800" dist="50800" dir="5400000" algn="ctr" rotWithShape="0">
              <a:schemeClr val="tx1"/>
            </a:outerShdw>
          </a:effectLst>
        </p:spPr>
      </p:pic>
      <p:pic>
        <p:nvPicPr>
          <p:cNvPr id="43" name="Picture 42">
            <a:hlinkClick r:id="rId37"/>
            <a:extLst>
              <a:ext uri="{FF2B5EF4-FFF2-40B4-BE49-F238E27FC236}">
                <a16:creationId xmlns:a16="http://schemas.microsoft.com/office/drawing/2014/main" id="{0E0FAED5-D46B-4509-854C-5882B61EE7C9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85622" y="5593612"/>
            <a:ext cx="2366548" cy="2133038"/>
          </a:xfrm>
          <a:prstGeom prst="rect">
            <a:avLst/>
          </a:prstGeom>
        </p:spPr>
      </p:pic>
      <p:pic>
        <p:nvPicPr>
          <p:cNvPr id="45" name="Picture 44">
            <a:hlinkClick r:id="rId39"/>
            <a:extLst>
              <a:ext uri="{FF2B5EF4-FFF2-40B4-BE49-F238E27FC236}">
                <a16:creationId xmlns:a16="http://schemas.microsoft.com/office/drawing/2014/main" id="{50A891B7-C472-4914-84A5-6988B34F60F9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40"/>
          <a:srcRect/>
          <a:stretch/>
        </p:blipFill>
        <p:spPr>
          <a:xfrm>
            <a:off x="5142091" y="5645385"/>
            <a:ext cx="2377121" cy="2107986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BFD0599B-246E-4AF7-A7F7-CE81A62F173E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-587259" y="3327468"/>
            <a:ext cx="903223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400" b="1" dirty="0">
                <a:ln>
                  <a:solidFill>
                    <a:schemeClr val="tx1"/>
                  </a:solidFill>
                </a:ln>
                <a:latin typeface="APLHappyDance" panose="02000603000000000000" pitchFamily="2" charset="0"/>
                <a:ea typeface="APLHappyDance" panose="02000603000000000000" pitchFamily="2" charset="0"/>
              </a:rPr>
              <a:t>FOLLOW FOR EXCLUSIVE SAVINGS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7923D12B-1D99-4976-9DAA-D391CF361526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-616454" y="3780541"/>
            <a:ext cx="90322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n>
                  <a:solidFill>
                    <a:schemeClr val="tx1"/>
                  </a:solidFill>
                </a:ln>
                <a:latin typeface="APLHappyDance" panose="02000603000000000000" pitchFamily="2" charset="0"/>
                <a:ea typeface="APLHappyDance" panose="02000603000000000000" pitchFamily="2" charset="0"/>
              </a:rPr>
              <a:t>New products are 50% off for 24hrs.</a:t>
            </a:r>
          </a:p>
        </p:txBody>
      </p:sp>
      <p:sp>
        <p:nvSpPr>
          <p:cNvPr id="2" name="Rectangle: Rounded Corners 1">
            <a:hlinkClick r:id="rId20"/>
            <a:extLst>
              <a:ext uri="{FF2B5EF4-FFF2-40B4-BE49-F238E27FC236}">
                <a16:creationId xmlns:a16="http://schemas.microsoft.com/office/drawing/2014/main" id="{491C6062-2F0D-4CA4-993B-A240C356BE97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>
            <a:off x="2477611" y="4295846"/>
            <a:ext cx="2602039" cy="585983"/>
          </a:xfrm>
          <a:prstGeom prst="roundRect">
            <a:avLst/>
          </a:prstGeom>
          <a:solidFill>
            <a:srgbClr val="FF2F9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280"/>
              </a:solidFill>
            </a:endParaRPr>
          </a:p>
        </p:txBody>
      </p:sp>
      <p:sp>
        <p:nvSpPr>
          <p:cNvPr id="31" name="TextBox 30">
            <a:hlinkClick r:id="rId20"/>
            <a:extLst>
              <a:ext uri="{FF2B5EF4-FFF2-40B4-BE49-F238E27FC236}">
                <a16:creationId xmlns:a16="http://schemas.microsoft.com/office/drawing/2014/main" id="{AC01FF75-3E0A-4D84-8465-EDCE903C89AB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-779882" y="4293683"/>
            <a:ext cx="90322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ln>
                  <a:solidFill>
                    <a:schemeClr val="tx1"/>
                  </a:solidFill>
                </a:ln>
                <a:latin typeface="APLHappyDance" panose="02000603000000000000" pitchFamily="2" charset="0"/>
                <a:ea typeface="APLHappyDance" panose="02000603000000000000" pitchFamily="2" charset="0"/>
              </a:rPr>
              <a:t>CLICK HERE</a:t>
            </a:r>
          </a:p>
        </p:txBody>
      </p:sp>
      <p:pic>
        <p:nvPicPr>
          <p:cNvPr id="6" name="Picture 5">
            <a:hlinkClick r:id="rId41"/>
            <a:extLst>
              <a:ext uri="{FF2B5EF4-FFF2-40B4-BE49-F238E27FC236}">
                <a16:creationId xmlns:a16="http://schemas.microsoft.com/office/drawing/2014/main" id="{3E781655-D7AC-4044-AF94-8867734E9594}"/>
              </a:ext>
            </a:extLst>
          </p:cNvPr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5622" y="7773287"/>
            <a:ext cx="2378765" cy="2043722"/>
          </a:xfrm>
          <a:prstGeom prst="rect">
            <a:avLst/>
          </a:prstGeom>
        </p:spPr>
      </p:pic>
      <p:pic>
        <p:nvPicPr>
          <p:cNvPr id="10" name="Picture 9" descr="A picture containing text, person&#10;&#10;Description automatically generated">
            <a:hlinkClick r:id="rId43"/>
            <a:extLst>
              <a:ext uri="{FF2B5EF4-FFF2-40B4-BE49-F238E27FC236}">
                <a16:creationId xmlns:a16="http://schemas.microsoft.com/office/drawing/2014/main" id="{5377F609-3ECF-4AAB-A94A-84B0A2A7F422}"/>
              </a:ext>
            </a:extLst>
          </p:cNvPr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2091" y="7778073"/>
            <a:ext cx="2377121" cy="2065505"/>
          </a:xfrm>
          <a:prstGeom prst="rect">
            <a:avLst/>
          </a:prstGeom>
        </p:spPr>
      </p:pic>
      <p:pic>
        <p:nvPicPr>
          <p:cNvPr id="33" name="Picture 32">
            <a:hlinkClick r:id="rId45"/>
            <a:extLst>
              <a:ext uri="{FF2B5EF4-FFF2-40B4-BE49-F238E27FC236}">
                <a16:creationId xmlns:a16="http://schemas.microsoft.com/office/drawing/2014/main" id="{2494DEC5-4B22-44DC-9887-4C1E43D963C3}"/>
              </a:ext>
            </a:extLst>
          </p:cNvPr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46"/>
          <a:stretch>
            <a:fillRect/>
          </a:stretch>
        </p:blipFill>
        <p:spPr>
          <a:xfrm>
            <a:off x="145872" y="7753370"/>
            <a:ext cx="2484438" cy="2150063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02B25460-4AD2-4E25-B69C-A60DEC882E66}"/>
              </a:ext>
            </a:extLst>
          </p:cNvPr>
          <p:cNvSpPr txBox="1"/>
          <p:nvPr>
            <p:custDataLst>
              <p:tags r:id="rId17"/>
            </p:custDataLst>
          </p:nvPr>
        </p:nvSpPr>
        <p:spPr>
          <a:xfrm>
            <a:off x="2540441" y="2425340"/>
            <a:ext cx="9900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n>
                  <a:solidFill>
                    <a:schemeClr val="tx1"/>
                  </a:solidFill>
                </a:ln>
                <a:latin typeface="APLHappyDance" panose="02000603000000000000" pitchFamily="2" charset="0"/>
                <a:ea typeface="APLHappyDance" panose="02000603000000000000" pitchFamily="2" charset="0"/>
              </a:rPr>
              <a:t>Blog</a:t>
            </a:r>
          </a:p>
        </p:txBody>
      </p:sp>
    </p:spTree>
    <p:extLst>
      <p:ext uri="{BB962C8B-B14F-4D97-AF65-F5344CB8AC3E}">
        <p14:creationId xmlns:p14="http://schemas.microsoft.com/office/powerpoint/2010/main" val="48157896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1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>
            <a:hlinkClick r:id="rId16"/>
            <a:extLst>
              <a:ext uri="{FF2B5EF4-FFF2-40B4-BE49-F238E27FC236}">
                <a16:creationId xmlns:a16="http://schemas.microsoft.com/office/drawing/2014/main" id="{CECACFF6-0E1B-401B-B26E-2A44A4EDD659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1160330" y="7252255"/>
            <a:ext cx="1000296" cy="1000296"/>
          </a:xfrm>
          <a:prstGeom prst="rect">
            <a:avLst/>
          </a:prstGeom>
        </p:spPr>
      </p:pic>
      <p:pic>
        <p:nvPicPr>
          <p:cNvPr id="26" name="Picture 25">
            <a:hlinkClick r:id="rId18"/>
            <a:extLst>
              <a:ext uri="{FF2B5EF4-FFF2-40B4-BE49-F238E27FC236}">
                <a16:creationId xmlns:a16="http://schemas.microsoft.com/office/drawing/2014/main" id="{F1C66907-D9BA-4ADF-9866-5A5394B7D93B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2252336" y="7335275"/>
            <a:ext cx="1054756" cy="997224"/>
          </a:xfrm>
          <a:prstGeom prst="rect">
            <a:avLst/>
          </a:prstGeom>
        </p:spPr>
      </p:pic>
      <p:pic>
        <p:nvPicPr>
          <p:cNvPr id="27" name="Picture 26" descr="A picture containing text, newspaper, book&#10;&#10;Description generated with very high confidence">
            <a:hlinkClick r:id="rId20"/>
            <a:extLst>
              <a:ext uri="{FF2B5EF4-FFF2-40B4-BE49-F238E27FC236}">
                <a16:creationId xmlns:a16="http://schemas.microsoft.com/office/drawing/2014/main" id="{16584F8E-0CE1-4798-80C8-AF2C0B0A3B67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21"/>
          <a:srcRect t="10464" b="16808"/>
          <a:stretch/>
        </p:blipFill>
        <p:spPr>
          <a:xfrm>
            <a:off x="2525078" y="8825788"/>
            <a:ext cx="1118280" cy="813297"/>
          </a:xfrm>
          <a:prstGeom prst="rect">
            <a:avLst/>
          </a:prstGeom>
        </p:spPr>
      </p:pic>
      <p:pic>
        <p:nvPicPr>
          <p:cNvPr id="33" name="Picture 32">
            <a:hlinkClick r:id="rId22"/>
            <a:extLst>
              <a:ext uri="{FF2B5EF4-FFF2-40B4-BE49-F238E27FC236}">
                <a16:creationId xmlns:a16="http://schemas.microsoft.com/office/drawing/2014/main" id="{AB4374D8-0B52-4958-AF7F-78686533B40D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3"/>
          <a:stretch>
            <a:fillRect/>
          </a:stretch>
        </p:blipFill>
        <p:spPr>
          <a:xfrm>
            <a:off x="218697" y="7187423"/>
            <a:ext cx="844697" cy="844697"/>
          </a:xfrm>
          <a:prstGeom prst="rect">
            <a:avLst/>
          </a:prstGeom>
        </p:spPr>
      </p:pic>
      <p:pic>
        <p:nvPicPr>
          <p:cNvPr id="34" name="Picture 33" descr="kgfontsminilogo3.png">
            <a:hlinkClick r:id="rId24"/>
            <a:extLst>
              <a:ext uri="{FF2B5EF4-FFF2-40B4-BE49-F238E27FC236}">
                <a16:creationId xmlns:a16="http://schemas.microsoft.com/office/drawing/2014/main" id="{5F443B69-C297-4C77-B1B5-0835A2E1F415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94" y="8339308"/>
            <a:ext cx="948074" cy="948074"/>
          </a:xfrm>
          <a:prstGeom prst="rect">
            <a:avLst/>
          </a:prstGeom>
        </p:spPr>
      </p:pic>
      <p:sp>
        <p:nvSpPr>
          <p:cNvPr id="39" name="Rectangle 38">
            <a:extLst>
              <a:ext uri="{FF2B5EF4-FFF2-40B4-BE49-F238E27FC236}">
                <a16:creationId xmlns:a16="http://schemas.microsoft.com/office/drawing/2014/main" id="{E0E43368-DF19-4502-B7B6-EE6A51EBA3A4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134992" y="9399773"/>
            <a:ext cx="18764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hlinkClick r:id="rId26"/>
              </a:rPr>
              <a:t>Gayle </a:t>
            </a:r>
            <a:r>
              <a:rPr lang="en-US" dirty="0" err="1">
                <a:latin typeface="Calibri" panose="020F0502020204030204" pitchFamily="34" charset="0"/>
                <a:hlinkClick r:id="rId26"/>
              </a:rPr>
              <a:t>McGlauflin</a:t>
            </a:r>
            <a:r>
              <a:rPr lang="en-US" dirty="0">
                <a:latin typeface="Calibri" panose="020F0502020204030204" pitchFamily="34" charset="0"/>
                <a:hlinkClick r:id="rId26"/>
              </a:rPr>
              <a:t> </a:t>
            </a:r>
            <a:endParaRPr lang="en-US" dirty="0"/>
          </a:p>
        </p:txBody>
      </p:sp>
      <p:pic>
        <p:nvPicPr>
          <p:cNvPr id="46" name="Picture 45">
            <a:hlinkClick r:id="rId27"/>
            <a:extLst>
              <a:ext uri="{FF2B5EF4-FFF2-40B4-BE49-F238E27FC236}">
                <a16:creationId xmlns:a16="http://schemas.microsoft.com/office/drawing/2014/main" id="{B4A3E52B-9F83-437D-9DF7-092C91BE1940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 rotWithShape="1">
          <a:blip r:embed="rId28"/>
          <a:srcRect l="14137" t="6783" r="16199" b="20440"/>
          <a:stretch/>
        </p:blipFill>
        <p:spPr>
          <a:xfrm>
            <a:off x="1399764" y="8383406"/>
            <a:ext cx="909855" cy="950492"/>
          </a:xfrm>
          <a:prstGeom prst="rect">
            <a:avLst/>
          </a:prstGeom>
        </p:spPr>
      </p:pic>
      <p:pic>
        <p:nvPicPr>
          <p:cNvPr id="45" name="Picture 44">
            <a:hlinkClick r:id="rId29"/>
            <a:extLst>
              <a:ext uri="{FF2B5EF4-FFF2-40B4-BE49-F238E27FC236}">
                <a16:creationId xmlns:a16="http://schemas.microsoft.com/office/drawing/2014/main" id="{AD141425-A3D5-4421-A64A-527B5E54459D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0719" y="7467173"/>
            <a:ext cx="851517" cy="851517"/>
          </a:xfrm>
          <a:prstGeom prst="rect">
            <a:avLst/>
          </a:prstGeom>
        </p:spPr>
      </p:pic>
      <p:pic>
        <p:nvPicPr>
          <p:cNvPr id="5" name="Picture 4" descr="Text, logo&#10;&#10;Description automatically generated">
            <a:hlinkClick r:id="rId31"/>
            <a:extLst>
              <a:ext uri="{FF2B5EF4-FFF2-40B4-BE49-F238E27FC236}">
                <a16:creationId xmlns:a16="http://schemas.microsoft.com/office/drawing/2014/main" id="{B8EBBE34-42A3-49FA-8E62-9C6A4A48D8B8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5971" y="8686677"/>
            <a:ext cx="983562" cy="983562"/>
          </a:xfrm>
          <a:prstGeom prst="rect">
            <a:avLst/>
          </a:prstGeom>
        </p:spPr>
      </p:pic>
      <p:pic>
        <p:nvPicPr>
          <p:cNvPr id="41" name="Picture 40">
            <a:hlinkClick r:id="rId33"/>
            <a:extLst>
              <a:ext uri="{FF2B5EF4-FFF2-40B4-BE49-F238E27FC236}">
                <a16:creationId xmlns:a16="http://schemas.microsoft.com/office/drawing/2014/main" id="{263D28EC-565B-4605-A6FA-4369B12B5271}"/>
              </a:ext>
            </a:extLst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6213" y="7414943"/>
            <a:ext cx="955487" cy="951079"/>
          </a:xfrm>
          <a:prstGeom prst="rect">
            <a:avLst/>
          </a:prstGeom>
        </p:spPr>
      </p:pic>
      <p:pic>
        <p:nvPicPr>
          <p:cNvPr id="43" name="Picture 42">
            <a:hlinkClick r:id="rId35"/>
            <a:extLst>
              <a:ext uri="{FF2B5EF4-FFF2-40B4-BE49-F238E27FC236}">
                <a16:creationId xmlns:a16="http://schemas.microsoft.com/office/drawing/2014/main" id="{FAD18C19-46AE-4F02-A032-0AC70E8F59FC}"/>
              </a:ext>
            </a:extLst>
          </p:cNvPr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1774" y="7435018"/>
            <a:ext cx="1065445" cy="1066935"/>
          </a:xfrm>
          <a:prstGeom prst="rect">
            <a:avLst/>
          </a:prstGeom>
        </p:spPr>
      </p:pic>
      <p:pic>
        <p:nvPicPr>
          <p:cNvPr id="49" name="Picture 48" descr="Lovin Lit Button.png">
            <a:hlinkClick r:id="rId37"/>
            <a:extLst>
              <a:ext uri="{FF2B5EF4-FFF2-40B4-BE49-F238E27FC236}">
                <a16:creationId xmlns:a16="http://schemas.microsoft.com/office/drawing/2014/main" id="{26B1436D-E567-4E0F-820C-22CE9BD1B267}"/>
              </a:ext>
            </a:extLst>
          </p:cNvPr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1324" y="8799339"/>
            <a:ext cx="806572" cy="806572"/>
          </a:xfrm>
          <a:prstGeom prst="rect">
            <a:avLst/>
          </a:prstGeom>
        </p:spPr>
      </p:pic>
      <p:pic>
        <p:nvPicPr>
          <p:cNvPr id="51" name="Picture 50">
            <a:hlinkClick r:id="rId39"/>
            <a:extLst>
              <a:ext uri="{FF2B5EF4-FFF2-40B4-BE49-F238E27FC236}">
                <a16:creationId xmlns:a16="http://schemas.microsoft.com/office/drawing/2014/main" id="{A1DEECD0-0B93-432C-8022-F45B5DC524ED}"/>
              </a:ext>
            </a:extLst>
          </p:cNvPr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40"/>
          <a:srcRect/>
          <a:stretch/>
        </p:blipFill>
        <p:spPr>
          <a:xfrm>
            <a:off x="4885862" y="8731704"/>
            <a:ext cx="983562" cy="983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86518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>
            <p:custDataLst>
              <p:tags r:id="rId1"/>
            </p:custDataLst>
          </p:nvPr>
        </p:nvSpPr>
        <p:spPr>
          <a:xfrm rot="21304201">
            <a:off x="3554893" y="6545196"/>
            <a:ext cx="42804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Type here</a:t>
            </a:r>
          </a:p>
        </p:txBody>
      </p:sp>
      <p:sp>
        <p:nvSpPr>
          <p:cNvPr id="20" name="TextBox 19"/>
          <p:cNvSpPr txBox="1"/>
          <p:nvPr>
            <p:custDataLst>
              <p:tags r:id="rId2"/>
            </p:custDataLst>
          </p:nvPr>
        </p:nvSpPr>
        <p:spPr>
          <a:xfrm rot="273864">
            <a:off x="3444763" y="8360496"/>
            <a:ext cx="42804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36475272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>
            <p:custDataLst>
              <p:tags r:id="rId1"/>
            </p:custDataLst>
          </p:nvPr>
        </p:nvSpPr>
        <p:spPr>
          <a:xfrm>
            <a:off x="3827912" y="1256050"/>
            <a:ext cx="304282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28727127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06F1C2F-9ACE-4E62-84E0-760A98F14FB7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827912" y="1256050"/>
            <a:ext cx="304282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12231342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73945C0E-9284-417B-8542-4C7FEEABE1F8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000694" y="1147251"/>
            <a:ext cx="304282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38211568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135E313F-F43F-4CBC-8281-8615C0205CD7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068596" y="1156028"/>
            <a:ext cx="304282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34345201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57319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984136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heme/theme1.xml><?xml version="1.0" encoding="utf-8"?>
<a:theme xmlns:a="http://schemas.openxmlformats.org/drawingml/2006/main" name="Behavior Toolbox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Behavior Toolbox.thmx</Template>
  <TotalTime>9716</TotalTime>
  <Words>247</Words>
  <Application>Microsoft Office PowerPoint</Application>
  <PresentationFormat>Custom</PresentationFormat>
  <Paragraphs>32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6" baseType="lpstr">
      <vt:lpstr>AGRestingTeacherFaceSolid</vt:lpstr>
      <vt:lpstr>APLHappyDance</vt:lpstr>
      <vt:lpstr>Arial</vt:lpstr>
      <vt:lpstr>Calibri</vt:lpstr>
      <vt:lpstr>Behavior Toolbox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Ashley Szima</dc:creator>
  <cp:lastModifiedBy>Ashley B. Amely</cp:lastModifiedBy>
  <cp:revision>121</cp:revision>
  <cp:lastPrinted>2018-04-19T21:23:54Z</cp:lastPrinted>
  <dcterms:created xsi:type="dcterms:W3CDTF">2016-01-18T20:00:00Z</dcterms:created>
  <dcterms:modified xsi:type="dcterms:W3CDTF">2021-02-07T16:33:52Z</dcterms:modified>
</cp:coreProperties>
</file>